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53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1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59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39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28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633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432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818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038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719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19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00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61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50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09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7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464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18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9D49F91-4B84-4089-9906-A4B8B00C48DF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257327-A380-4BD1-A184-51604FB3E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20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  <p:sldLayoutId id="214748377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61E98-C204-F644-03E3-071F446C7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987" y="2140227"/>
            <a:ext cx="8689976" cy="2509213"/>
          </a:xfrm>
        </p:spPr>
        <p:txBody>
          <a:bodyPr>
            <a:normAutofit fontScale="90000"/>
          </a:bodyPr>
          <a:lstStyle/>
          <a:p>
            <a:r>
              <a:rPr lang="es-MX" sz="8000" dirty="0"/>
              <a:t>Enfoque por  competencias y sus características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FCCDB5-F510-9A2D-EF0F-BCAAC5566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717773"/>
            <a:ext cx="8545927" cy="1335156"/>
          </a:xfrm>
        </p:spPr>
        <p:txBody>
          <a:bodyPr>
            <a:normAutofit/>
          </a:bodyPr>
          <a:lstStyle/>
          <a:p>
            <a:r>
              <a:rPr lang="es-MX" sz="1400" b="0" i="0" dirty="0">
                <a:solidFill>
                  <a:schemeClr val="tx1"/>
                </a:solidFill>
                <a:effectLst/>
              </a:rPr>
              <a:t>Materia: EPISTEMOLOGÍA Y PEDAGOGÍA</a:t>
            </a:r>
          </a:p>
        </p:txBody>
      </p:sp>
      <p:pic>
        <p:nvPicPr>
          <p:cNvPr id="1026" name="Picture 2" descr="UPN284 Principal">
            <a:extLst>
              <a:ext uri="{FF2B5EF4-FFF2-40B4-BE49-F238E27FC236}">
                <a16:creationId xmlns:a16="http://schemas.microsoft.com/office/drawing/2014/main" id="{A2CE4198-3B5B-3F5A-346E-6E3CAC37A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5" y="172279"/>
            <a:ext cx="1962150" cy="174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 enfoque por competencia. • A podcast on Spotify for Podcasters">
            <a:extLst>
              <a:ext uri="{FF2B5EF4-FFF2-40B4-BE49-F238E27FC236}">
                <a16:creationId xmlns:a16="http://schemas.microsoft.com/office/drawing/2014/main" id="{96A3D4CA-D465-FD09-EE9E-DA2EEAEB8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63151">
            <a:off x="1035600" y="4328737"/>
            <a:ext cx="1430822" cy="143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nfoque por competencias: características y fundamentos">
            <a:extLst>
              <a:ext uri="{FF2B5EF4-FFF2-40B4-BE49-F238E27FC236}">
                <a16:creationId xmlns:a16="http://schemas.microsoft.com/office/drawing/2014/main" id="{8BA2EE73-CF3E-D91F-C4FF-BCC2E513E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213" y="1441155"/>
            <a:ext cx="1622055" cy="117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5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77F5F35-E9C4-F61F-D2E4-66DB9569CFAD}"/>
              </a:ext>
            </a:extLst>
          </p:cNvPr>
          <p:cNvSpPr txBox="1"/>
          <p:nvPr/>
        </p:nvSpPr>
        <p:spPr>
          <a:xfrm>
            <a:off x="1868556" y="1797973"/>
            <a:ext cx="2862470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/>
              <a:t>¿Qué es un enfoque?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71972E-0EB2-660C-D6AB-1010C7A736CC}"/>
              </a:ext>
            </a:extLst>
          </p:cNvPr>
          <p:cNvSpPr txBox="1"/>
          <p:nvPr/>
        </p:nvSpPr>
        <p:spPr>
          <a:xfrm>
            <a:off x="6824870" y="1839458"/>
            <a:ext cx="3710607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/>
              <a:t>¿Qué es una competencia?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D47377B-70E2-24A5-50F7-88546A3E3C02}"/>
              </a:ext>
            </a:extLst>
          </p:cNvPr>
          <p:cNvSpPr txBox="1"/>
          <p:nvPr/>
        </p:nvSpPr>
        <p:spPr>
          <a:xfrm>
            <a:off x="6785113" y="2896753"/>
            <a:ext cx="3710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202124"/>
                </a:solidFill>
              </a:rPr>
              <a:t>Se e</a:t>
            </a:r>
            <a:r>
              <a:rPr lang="es-ES" sz="2400" b="0" i="0" dirty="0">
                <a:solidFill>
                  <a:srgbClr val="202124"/>
                </a:solidFill>
                <a:effectLst/>
              </a:rPr>
              <a:t>ntendida como una combinación de conocimientos, capacidades, o destrezas, y actitudes adecuadas al contexto</a:t>
            </a:r>
            <a:r>
              <a:rPr lang="es-ES" sz="2000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s-MX" sz="2000" dirty="0"/>
          </a:p>
        </p:txBody>
      </p:sp>
      <p:pic>
        <p:nvPicPr>
          <p:cNvPr id="2050" name="Picture 2" descr="Definición de Enfoque - Qué es y Concepto">
            <a:extLst>
              <a:ext uri="{FF2B5EF4-FFF2-40B4-BE49-F238E27FC236}">
                <a16:creationId xmlns:a16="http://schemas.microsoft.com/office/drawing/2014/main" id="{4F284F78-6361-8E0B-156A-1D4650980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79" y="4598363"/>
            <a:ext cx="1406801" cy="180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39FCB13-5D0C-F1DC-9FD1-9846FA7CDC90}"/>
              </a:ext>
            </a:extLst>
          </p:cNvPr>
          <p:cNvSpPr txBox="1"/>
          <p:nvPr/>
        </p:nvSpPr>
        <p:spPr>
          <a:xfrm>
            <a:off x="1974574" y="2896753"/>
            <a:ext cx="3856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0" i="0" dirty="0">
                <a:solidFill>
                  <a:srgbClr val="202124"/>
                </a:solidFill>
                <a:effectLst/>
              </a:rPr>
              <a:t>Manera de valorar o considerar una cosa</a:t>
            </a:r>
            <a:endParaRPr lang="es-MX" sz="2400" dirty="0"/>
          </a:p>
        </p:txBody>
      </p:sp>
      <p:pic>
        <p:nvPicPr>
          <p:cNvPr id="2052" name="Picture 4" descr="Enfoque - Qué es, definición y concepto">
            <a:extLst>
              <a:ext uri="{FF2B5EF4-FFF2-40B4-BE49-F238E27FC236}">
                <a16:creationId xmlns:a16="http://schemas.microsoft.com/office/drawing/2014/main" id="{C27C6CC4-1125-A840-587A-0AA59C753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649" y="2658008"/>
            <a:ext cx="1553639" cy="103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a Psicología Humanista Sus Orígenes Y Su Significado - Psicología  organizacional">
            <a:extLst>
              <a:ext uri="{FF2B5EF4-FFF2-40B4-BE49-F238E27FC236}">
                <a16:creationId xmlns:a16="http://schemas.microsoft.com/office/drawing/2014/main" id="{4CD45344-1F93-0232-80F3-94E78E5AC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7" r="44203" b="24010"/>
          <a:stretch/>
        </p:blipFill>
        <p:spPr bwMode="auto">
          <a:xfrm>
            <a:off x="109331" y="240552"/>
            <a:ext cx="1573696" cy="124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MPANYGAME | Desarrollo de competencias">
            <a:extLst>
              <a:ext uri="{FF2B5EF4-FFF2-40B4-BE49-F238E27FC236}">
                <a16:creationId xmlns:a16="http://schemas.microsoft.com/office/drawing/2014/main" id="{DE010AC7-556F-421B-A5E6-91D0EFFC4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062" y="0"/>
            <a:ext cx="2252415" cy="124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Las 7 competencias laborales">
            <a:extLst>
              <a:ext uri="{FF2B5EF4-FFF2-40B4-BE49-F238E27FC236}">
                <a16:creationId xmlns:a16="http://schemas.microsoft.com/office/drawing/2014/main" id="{4C3E6548-5E62-A7CD-9A64-EDC7786C3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085" y="3272225"/>
            <a:ext cx="1356673" cy="91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ransición ecológica mediante las competencias laborales">
            <a:extLst>
              <a:ext uri="{FF2B5EF4-FFF2-40B4-BE49-F238E27FC236}">
                <a16:creationId xmlns:a16="http://schemas.microsoft.com/office/drawing/2014/main" id="{8B4A91EC-AD54-3E5C-97AF-D4D706B68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809" y="5089663"/>
            <a:ext cx="1935851" cy="145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70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1C2D6-5DBB-F16D-C1D9-4770B581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enfoque por competencias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8FE3DA9-63C8-1785-7EA9-42F5F0F48664}"/>
              </a:ext>
            </a:extLst>
          </p:cNvPr>
          <p:cNvSpPr txBox="1"/>
          <p:nvPr/>
        </p:nvSpPr>
        <p:spPr>
          <a:xfrm>
            <a:off x="2160104" y="2030028"/>
            <a:ext cx="7394714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Actores que argumentaron sobre el enfoque por competencia: María Antonia Gallart (1938) y Claudia Jacinto (1957)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EB0C427-D7B0-D7B1-9F70-78CF6BF0DC03}"/>
              </a:ext>
            </a:extLst>
          </p:cNvPr>
          <p:cNvSpPr txBox="1"/>
          <p:nvPr/>
        </p:nvSpPr>
        <p:spPr>
          <a:xfrm>
            <a:off x="768627" y="3326296"/>
            <a:ext cx="4518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enfoque por competencias representa una alternativa para enfrentar</a:t>
            </a:r>
          </a:p>
          <a:p>
            <a:r>
              <a:rPr lang="es-ES" dirty="0"/>
              <a:t>y solucionar las problemáticas, los retos y las necesidades que plantea la educación.</a:t>
            </a:r>
            <a:endParaRPr lang="es-MX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9D04088-2605-550F-AEC0-2D8364B241BF}"/>
              </a:ext>
            </a:extLst>
          </p:cNvPr>
          <p:cNvSpPr txBox="1"/>
          <p:nvPr/>
        </p:nvSpPr>
        <p:spPr>
          <a:xfrm>
            <a:off x="7341704" y="4625009"/>
            <a:ext cx="46250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 el ámbito educativo se vincula con la capacidad para hacer algo,</a:t>
            </a:r>
          </a:p>
          <a:p>
            <a:r>
              <a:rPr lang="es-ES" dirty="0"/>
              <a:t>con saber cómo, por qué y para qué se hace, de modo tal que este conocimiento</a:t>
            </a:r>
          </a:p>
          <a:p>
            <a:r>
              <a:rPr lang="es-ES" dirty="0"/>
              <a:t>pueda ser transferible.</a:t>
            </a:r>
            <a:endParaRPr lang="es-MX" dirty="0"/>
          </a:p>
        </p:txBody>
      </p:sp>
      <p:pic>
        <p:nvPicPr>
          <p:cNvPr id="3074" name="Picture 2" descr="Inteligencias Múltiples y su Relación con el Enfoque por Competencias |  Artículo – Blog de Gesvin">
            <a:extLst>
              <a:ext uri="{FF2B5EF4-FFF2-40B4-BE49-F238E27FC236}">
                <a16:creationId xmlns:a16="http://schemas.microsoft.com/office/drawing/2014/main" id="{1767F683-88D3-9D4E-E924-34223BE04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918" y="3555053"/>
            <a:ext cx="1582861" cy="193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l diseño curricular desde el enfoque por competencias, una apuesta a la  formación significativa del siglo XXI – Universidad de Oriente">
            <a:extLst>
              <a:ext uri="{FF2B5EF4-FFF2-40B4-BE49-F238E27FC236}">
                <a16:creationId xmlns:a16="http://schemas.microsoft.com/office/drawing/2014/main" id="{DE3C6184-67E0-8C1B-CFBD-0A000C5F1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98"/>
          <a:stretch/>
        </p:blipFill>
        <p:spPr bwMode="auto">
          <a:xfrm>
            <a:off x="577242" y="4915570"/>
            <a:ext cx="1582862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mpendio de estrategias para un enfoque por competencias – Blog de Gesvin">
            <a:extLst>
              <a:ext uri="{FF2B5EF4-FFF2-40B4-BE49-F238E27FC236}">
                <a16:creationId xmlns:a16="http://schemas.microsoft.com/office/drawing/2014/main" id="{3F3F39AD-5991-486C-3350-5DEE4AC73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277" y="592013"/>
            <a:ext cx="1764810" cy="120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76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FEF63D5-CA88-388B-F0E5-FED5BDF07229}"/>
              </a:ext>
            </a:extLst>
          </p:cNvPr>
          <p:cNvSpPr txBox="1"/>
          <p:nvPr/>
        </p:nvSpPr>
        <p:spPr>
          <a:xfrm>
            <a:off x="1033670" y="1073426"/>
            <a:ext cx="42406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 observa que en una competencia convergen los comportamientos sociales, las habilidades cognoscitivas, psicológicas, sensoriales y motoras que permiten llevar a cabo un desempeño, una actividad o una tarea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9A7517-D844-4804-0B3A-F58FCB6F41BD}"/>
              </a:ext>
            </a:extLst>
          </p:cNvPr>
          <p:cNvSpPr txBox="1"/>
          <p:nvPr/>
        </p:nvSpPr>
        <p:spPr>
          <a:xfrm>
            <a:off x="3445565" y="4147930"/>
            <a:ext cx="265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Philippe Perrenoud (1944)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C438D63-8F4E-38B6-1AC1-4F0A5B8B2B4E}"/>
              </a:ext>
            </a:extLst>
          </p:cNvPr>
          <p:cNvSpPr txBox="1"/>
          <p:nvPr/>
        </p:nvSpPr>
        <p:spPr>
          <a:xfrm>
            <a:off x="6970644" y="4028660"/>
            <a:ext cx="46117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“Las competencias permiten hacer frente a una situación compleja, construir una respuesta adaptada. Se trata de que el estudiante sea capaz de producir una respuesta que no ha sido</a:t>
            </a:r>
          </a:p>
          <a:p>
            <a:r>
              <a:rPr lang="es-ES" dirty="0"/>
              <a:t>previamente memorizada”.</a:t>
            </a:r>
            <a:endParaRPr lang="es-MX" dirty="0"/>
          </a:p>
        </p:txBody>
      </p:sp>
      <p:pic>
        <p:nvPicPr>
          <p:cNvPr id="4098" name="Picture 2" descr="Philippe Perrenoud: Biografía y Aportaciones">
            <a:extLst>
              <a:ext uri="{FF2B5EF4-FFF2-40B4-BE49-F238E27FC236}">
                <a16:creationId xmlns:a16="http://schemas.microsoft.com/office/drawing/2014/main" id="{2456D5F7-A974-B3A9-D28F-5EEC7D9A8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552" y="4873230"/>
            <a:ext cx="1306805" cy="192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ompendio de estrategias para un enfoque por competencias – Blog de Gesvin">
            <a:extLst>
              <a:ext uri="{FF2B5EF4-FFF2-40B4-BE49-F238E27FC236}">
                <a16:creationId xmlns:a16="http://schemas.microsoft.com/office/drawing/2014/main" id="{15D4DE49-90F1-64E3-A10F-F6587264C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496" y="772146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NFOQUE POR COMPETENCIAS Y OBJETIVOS">
            <a:extLst>
              <a:ext uri="{FF2B5EF4-FFF2-40B4-BE49-F238E27FC236}">
                <a16:creationId xmlns:a16="http://schemas.microsoft.com/office/drawing/2014/main" id="{DDE30113-113D-755D-8875-2BF9374D1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45" y="3144470"/>
            <a:ext cx="1304718" cy="118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85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2E99CFD-F780-C105-5C76-DE24DBACE1FA}"/>
              </a:ext>
            </a:extLst>
          </p:cNvPr>
          <p:cNvSpPr txBox="1"/>
          <p:nvPr/>
        </p:nvSpPr>
        <p:spPr>
          <a:xfrm>
            <a:off x="1669775" y="993914"/>
            <a:ext cx="935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CARACTERÍSTICAS DEL ENFOQUE POR COMPETENCIA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265BA4-1B56-FEE6-4442-EF7841F2D51D}"/>
              </a:ext>
            </a:extLst>
          </p:cNvPr>
          <p:cNvSpPr txBox="1"/>
          <p:nvPr/>
        </p:nvSpPr>
        <p:spPr>
          <a:xfrm>
            <a:off x="569843" y="2040835"/>
            <a:ext cx="429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• Proporcionan la capacidad de saber hacer</a:t>
            </a:r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E59CB80-BF39-A944-E4A8-1BFE58A3CA57}"/>
              </a:ext>
            </a:extLst>
          </p:cNvPr>
          <p:cNvSpPr txBox="1"/>
          <p:nvPr/>
        </p:nvSpPr>
        <p:spPr>
          <a:xfrm>
            <a:off x="3445566" y="4447834"/>
            <a:ext cx="4147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• Promueven el desarrollo de capacidades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5F1C275-27C4-2ABE-856F-3611F51F768E}"/>
              </a:ext>
            </a:extLst>
          </p:cNvPr>
          <p:cNvSpPr txBox="1"/>
          <p:nvPr/>
        </p:nvSpPr>
        <p:spPr>
          <a:xfrm>
            <a:off x="7275443" y="204083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• Preparan al alumno para enfrentar nuevos desafíos</a:t>
            </a:r>
            <a:endParaRPr lang="es-MX" dirty="0"/>
          </a:p>
        </p:txBody>
      </p:sp>
      <p:pic>
        <p:nvPicPr>
          <p:cNvPr id="5122" name="Picture 2" descr="Valores Y Actitudes">
            <a:extLst>
              <a:ext uri="{FF2B5EF4-FFF2-40B4-BE49-F238E27FC236}">
                <a16:creationId xmlns:a16="http://schemas.microsoft.com/office/drawing/2014/main" id="{CE7295DE-41DE-A35F-F298-EE2026C1E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70" y="2700258"/>
            <a:ext cx="1963296" cy="147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Los paisajes de aprendizaje: una herramienta didáctica personalizada">
            <a:extLst>
              <a:ext uri="{FF2B5EF4-FFF2-40B4-BE49-F238E27FC236}">
                <a16:creationId xmlns:a16="http://schemas.microsoft.com/office/drawing/2014/main" id="{3B380EF0-E01F-A5BA-8684-505575322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682" y="5050801"/>
            <a:ext cx="1626570" cy="16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recimiento personal. concepto de superación personal y desarrollo personal.  hombre regando esa planta en crecimiento del cerebro como personalidad de  crecimiento de metáfora, ilustración de vector plano 14526613 Vector en  Vecteezy">
            <a:extLst>
              <a:ext uri="{FF2B5EF4-FFF2-40B4-BE49-F238E27FC236}">
                <a16:creationId xmlns:a16="http://schemas.microsoft.com/office/drawing/2014/main" id="{BA2CF557-98C9-C765-4813-3590B9038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062" y="2960405"/>
            <a:ext cx="1856761" cy="185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03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B903579-1627-A8DD-6851-001A699F70D8}"/>
              </a:ext>
            </a:extLst>
          </p:cNvPr>
          <p:cNvSpPr txBox="1"/>
          <p:nvPr/>
        </p:nvSpPr>
        <p:spPr>
          <a:xfrm>
            <a:off x="662610" y="861391"/>
            <a:ext cx="441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• Su planteamiento supone que todos los estudiantes serán capaces de desempeñarlas.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34A5244-D8A0-263D-CC81-FAF307C64BAC}"/>
              </a:ext>
            </a:extLst>
          </p:cNvPr>
          <p:cNvSpPr txBox="1"/>
          <p:nvPr/>
        </p:nvSpPr>
        <p:spPr>
          <a:xfrm>
            <a:off x="7513982" y="818609"/>
            <a:ext cx="3816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• Conllevan al establecimiento de procesos de aprendizaje autónomos a partir de la acción directa del alumno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8A8D291-2DF7-549C-CF5A-23AB006D247D}"/>
              </a:ext>
            </a:extLst>
          </p:cNvPr>
          <p:cNvSpPr txBox="1"/>
          <p:nvPr/>
        </p:nvSpPr>
        <p:spPr>
          <a:xfrm>
            <a:off x="980661" y="4028661"/>
            <a:ext cx="376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• Implican una participación eficaz del alumno en los ámbitos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5B76B8E-4326-96F9-7A46-3682C2A80F60}"/>
              </a:ext>
            </a:extLst>
          </p:cNvPr>
          <p:cNvSpPr txBox="1"/>
          <p:nvPr/>
        </p:nvSpPr>
        <p:spPr>
          <a:xfrm>
            <a:off x="7606748" y="4028661"/>
            <a:ext cx="372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• Tienen un carácter integrador</a:t>
            </a:r>
          </a:p>
        </p:txBody>
      </p:sp>
      <p:pic>
        <p:nvPicPr>
          <p:cNvPr id="6146" name="Picture 2" descr="Narrativas digitales para comprender el mundo y comunicarnos en entornos  virtuales | Compartir Palabra maestra">
            <a:extLst>
              <a:ext uri="{FF2B5EF4-FFF2-40B4-BE49-F238E27FC236}">
                <a16:creationId xmlns:a16="http://schemas.microsoft.com/office/drawing/2014/main" id="{C95FDD09-33BF-F65C-1413-F7C9C74FB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297" y="1741939"/>
            <a:ext cx="28956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nseñar a aprender">
            <a:extLst>
              <a:ext uri="{FF2B5EF4-FFF2-40B4-BE49-F238E27FC236}">
                <a16:creationId xmlns:a16="http://schemas.microsoft.com/office/drawing/2014/main" id="{93EAA309-F54E-60C1-A3FB-30C519301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991" y="190541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ecálogo de un profesional de éxito • NOW IDEAS">
            <a:extLst>
              <a:ext uri="{FF2B5EF4-FFF2-40B4-BE49-F238E27FC236}">
                <a16:creationId xmlns:a16="http://schemas.microsoft.com/office/drawing/2014/main" id="{0A493CB3-7678-011A-378C-7AF547A35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61" y="4870588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por que se dice que la politica tiene un caracter integrador? ¿ que es lo  que ella integra ? - Brainly.lat">
            <a:extLst>
              <a:ext uri="{FF2B5EF4-FFF2-40B4-BE49-F238E27FC236}">
                <a16:creationId xmlns:a16="http://schemas.microsoft.com/office/drawing/2014/main" id="{2861A11E-66A3-193F-86F1-BD2A7A3A2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991" y="4837250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6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3938F2B-CAEF-44C4-F037-26EDD171E090}"/>
              </a:ext>
            </a:extLst>
          </p:cNvPr>
          <p:cNvSpPr txBox="1"/>
          <p:nvPr/>
        </p:nvSpPr>
        <p:spPr>
          <a:xfrm>
            <a:off x="1046922" y="874643"/>
            <a:ext cx="3776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• Permiten integrar y relacionar los aprendizajes con distintos tipos de contenidos</a:t>
            </a:r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F34D6E3-AE7E-EAA7-8940-39A158AF6AFA}"/>
              </a:ext>
            </a:extLst>
          </p:cNvPr>
          <p:cNvSpPr txBox="1"/>
          <p:nvPr/>
        </p:nvSpPr>
        <p:spPr>
          <a:xfrm>
            <a:off x="7991061" y="874643"/>
            <a:ext cx="4068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• Son transferibles, ya que refuerzan y complementan los procesos de aprendizaje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C7CEFC-48B8-3C95-929F-115CBEB7A06C}"/>
              </a:ext>
            </a:extLst>
          </p:cNvPr>
          <p:cNvSpPr txBox="1"/>
          <p:nvPr/>
        </p:nvSpPr>
        <p:spPr>
          <a:xfrm>
            <a:off x="3823252" y="3834703"/>
            <a:ext cx="454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• Tienen un carácter interdisciplinar y transversal</a:t>
            </a:r>
            <a:endParaRPr lang="es-MX" dirty="0"/>
          </a:p>
        </p:txBody>
      </p:sp>
      <p:pic>
        <p:nvPicPr>
          <p:cNvPr id="7170" name="Picture 2" descr="4.1.1 Los productos de la informática para la satisfacción de necesidades  en diferentes contextos y campos tecnológicos. - mega rice informatica">
            <a:extLst>
              <a:ext uri="{FF2B5EF4-FFF2-40B4-BE49-F238E27FC236}">
                <a16:creationId xmlns:a16="http://schemas.microsoft.com/office/drawing/2014/main" id="{040EBBBA-A536-6C1C-D1A6-0E7A584A0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211" y="1947241"/>
            <a:ext cx="2308161" cy="213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Aprendizaje profundo: aprender, una experiencia inolvidable">
            <a:extLst>
              <a:ext uri="{FF2B5EF4-FFF2-40B4-BE49-F238E27FC236}">
                <a16:creationId xmlns:a16="http://schemas.microsoft.com/office/drawing/2014/main" id="{E8AE1EF5-D7E8-DC99-9FE0-7EA880E1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20" y="2052844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7148D6B4-C61D-AEF5-4969-F6334FBB6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058" y="4765164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652840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631</TotalTime>
  <Words>308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Google Sans</vt:lpstr>
      <vt:lpstr>Tw Cen MT</vt:lpstr>
      <vt:lpstr>Gota</vt:lpstr>
      <vt:lpstr>Enfoque por  competencias y sus características  </vt:lpstr>
      <vt:lpstr>Presentación de PowerPoint</vt:lpstr>
      <vt:lpstr>enfoque por competencias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por  competencias y sus características</dc:title>
  <dc:creator>sandra moreno</dc:creator>
  <cp:lastModifiedBy>sandra moreno</cp:lastModifiedBy>
  <cp:revision>2</cp:revision>
  <dcterms:created xsi:type="dcterms:W3CDTF">2023-05-01T22:14:11Z</dcterms:created>
  <dcterms:modified xsi:type="dcterms:W3CDTF">2023-05-19T05:13:49Z</dcterms:modified>
</cp:coreProperties>
</file>